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64" r:id="rId2"/>
    <p:sldId id="266" r:id="rId3"/>
    <p:sldId id="269" r:id="rId4"/>
    <p:sldId id="263" r:id="rId5"/>
    <p:sldId id="267" r:id="rId6"/>
    <p:sldId id="270" r:id="rId7"/>
    <p:sldId id="256" r:id="rId8"/>
    <p:sldId id="257" r:id="rId9"/>
    <p:sldId id="258" r:id="rId10"/>
    <p:sldId id="259" r:id="rId11"/>
    <p:sldId id="260" r:id="rId12"/>
    <p:sldId id="268" r:id="rId13"/>
    <p:sldId id="262" r:id="rId14"/>
    <p:sldId id="265" r:id="rId15"/>
  </p:sldIdLst>
  <p:sldSz cx="7772400" cy="100584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7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7" d="100"/>
        <a:sy n="15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C4F7C-D791-48E9-AD13-6AFA233ED80B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5063" y="1200150"/>
            <a:ext cx="25050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9F4D8-DB20-4EE0-BCD4-84A0CCA2F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5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4FB0-3030-439F-BF0C-A21F3397199F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38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44E6A-271D-445D-90C7-C6F0F82E777A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97C6-2C73-4E2F-BEDA-91E7B0DEE301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0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4B26-7691-4132-86DF-BE23CAD1E150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1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7AA8-CEA0-4387-893B-96D616448B07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3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F941-A7EC-4C1A-82B5-5E8732459F31}" type="datetime1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5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D495-7101-4E38-B5A4-0F78D9A4EB69}" type="datetime1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6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A859-C1BF-437E-AF51-8DF61C5DF2ED}" type="datetime1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8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6253-E09E-467D-8C05-581895A2A34B}" type="datetime1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6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5CE2-8784-4227-BF1B-8B3A4C93B406}" type="datetime1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0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55ED-0B51-4EB0-A3D5-AFF314636BF2}" type="datetime1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9463F-C4CD-4668-9670-3FBD0F4847E3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6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0E134-432F-428A-BB78-8BC8BBC0BFD0}"/>
              </a:ext>
            </a:extLst>
          </p:cNvPr>
          <p:cNvSpPr txBox="1"/>
          <p:nvPr/>
        </p:nvSpPr>
        <p:spPr>
          <a:xfrm>
            <a:off x="1659758" y="3287211"/>
            <a:ext cx="4452887" cy="11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75" b="1" dirty="0"/>
              <a:t>LHC-300 MECHANICAL </a:t>
            </a:r>
          </a:p>
          <a:p>
            <a:pPr algn="ctr"/>
            <a:r>
              <a:rPr lang="en-US" sz="2475" b="1" dirty="0"/>
              <a:t>LIGHT ASSEMBLY INSTRUCTIONS</a:t>
            </a:r>
          </a:p>
          <a:p>
            <a:pPr algn="ctr"/>
            <a:r>
              <a:rPr lang="en-US" sz="1733" dirty="0"/>
              <a:t>OpenAg, MIT Media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6C090-2E27-46AA-9AF9-906FC51B50E1}"/>
              </a:ext>
            </a:extLst>
          </p:cNvPr>
          <p:cNvSpPr txBox="1"/>
          <p:nvPr/>
        </p:nvSpPr>
        <p:spPr>
          <a:xfrm>
            <a:off x="3120733" y="8564100"/>
            <a:ext cx="1530933" cy="549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85" dirty="0"/>
              <a:t>By Eugene </a:t>
            </a:r>
            <a:r>
              <a:rPr lang="en-US" sz="1485" dirty="0" err="1"/>
              <a:t>Zeleny</a:t>
            </a:r>
            <a:endParaRPr lang="en-US" sz="1485" dirty="0"/>
          </a:p>
          <a:p>
            <a:pPr algn="ctr"/>
            <a:r>
              <a:rPr lang="en-US" sz="1485" dirty="0"/>
              <a:t>May 20</a:t>
            </a:r>
            <a:r>
              <a:rPr lang="en-US" sz="1485" baseline="30000" dirty="0"/>
              <a:t>th</a:t>
            </a:r>
            <a:r>
              <a:rPr lang="en-US" sz="1485" dirty="0"/>
              <a:t>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C37F6-139C-403D-B315-ECE24F77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4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132C1-B190-435B-AABF-4247D9798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276407"/>
            <a:ext cx="6237822" cy="8888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EAD5A-D781-4333-A7BA-7C89BDB42ACA}"/>
              </a:ext>
            </a:extLst>
          </p:cNvPr>
          <p:cNvSpPr txBox="1"/>
          <p:nvPr/>
        </p:nvSpPr>
        <p:spPr>
          <a:xfrm>
            <a:off x="1005118" y="9254836"/>
            <a:ext cx="5553808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1/16</a:t>
            </a:r>
            <a:r>
              <a:rPr lang="en-US" sz="1485" baseline="30000" dirty="0"/>
              <a:t>th</a:t>
            </a:r>
            <a:r>
              <a:rPr lang="en-US" sz="1485" dirty="0"/>
              <a:t> foam strip as shown, centered on plastic cover plate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plastic cover plate to assembly with indicated hardware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871066-2B20-42D2-9FCD-EA1E4DDBE884}"/>
              </a:ext>
            </a:extLst>
          </p:cNvPr>
          <p:cNvCxnSpPr>
            <a:cxnSpLocks/>
          </p:cNvCxnSpPr>
          <p:nvPr/>
        </p:nvCxnSpPr>
        <p:spPr>
          <a:xfrm flipH="1">
            <a:off x="5706299" y="2994705"/>
            <a:ext cx="297351" cy="546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Box 2">
            <a:extLst>
              <a:ext uri="{FF2B5EF4-FFF2-40B4-BE49-F238E27FC236}">
                <a16:creationId xmlns:a16="http://schemas.microsoft.com/office/drawing/2014/main" id="{509791BD-2E34-4E77-BFDE-8B0BC5F5F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650" y="2725237"/>
            <a:ext cx="1228225" cy="53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HEAD PHILLIPS 1.25”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#95345A555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B800A-D02D-43DD-AAF6-861F5BA968B4}"/>
              </a:ext>
            </a:extLst>
          </p:cNvPr>
          <p:cNvSpPr/>
          <p:nvPr/>
        </p:nvSpPr>
        <p:spPr>
          <a:xfrm>
            <a:off x="6405829" y="1199615"/>
            <a:ext cx="978808" cy="86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PHILLIPS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¾”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#95345A548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564AE0-142B-4928-89E4-9D7CEE8FE8D0}"/>
              </a:ext>
            </a:extLst>
          </p:cNvPr>
          <p:cNvCxnSpPr>
            <a:cxnSpLocks/>
          </p:cNvCxnSpPr>
          <p:nvPr/>
        </p:nvCxnSpPr>
        <p:spPr>
          <a:xfrm flipH="1">
            <a:off x="6066358" y="1289990"/>
            <a:ext cx="3394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62AD5-9CE7-4D3D-8158-E3E0DCC01416}"/>
              </a:ext>
            </a:extLst>
          </p:cNvPr>
          <p:cNvSpPr/>
          <p:nvPr/>
        </p:nvSpPr>
        <p:spPr>
          <a:xfrm>
            <a:off x="663111" y="4222077"/>
            <a:ext cx="988238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WING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#90866A009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F2A870-F3C8-4385-A511-CB6BDB482D4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78089" y="4796209"/>
            <a:ext cx="79141" cy="357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2DAD76-D05E-436E-940A-603EFCA9E6B1}"/>
              </a:ext>
            </a:extLst>
          </p:cNvPr>
          <p:cNvSpPr/>
          <p:nvPr/>
        </p:nvSpPr>
        <p:spPr>
          <a:xfrm>
            <a:off x="5804211" y="6634853"/>
            <a:ext cx="1489901" cy="80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¼” WIDE, 1/16” THICK FOAM,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7.25”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#8694K111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001A8C-6B2D-455B-9859-C6AD5B1DD007}"/>
              </a:ext>
            </a:extLst>
          </p:cNvPr>
          <p:cNvCxnSpPr>
            <a:cxnSpLocks/>
          </p:cNvCxnSpPr>
          <p:nvPr/>
        </p:nvCxnSpPr>
        <p:spPr>
          <a:xfrm flipH="1">
            <a:off x="4883868" y="7361535"/>
            <a:ext cx="1046388" cy="1119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Box 2">
            <a:extLst>
              <a:ext uri="{FF2B5EF4-FFF2-40B4-BE49-F238E27FC236}">
                <a16:creationId xmlns:a16="http://schemas.microsoft.com/office/drawing/2014/main" id="{D88E2204-174D-4562-BBD6-C348AABD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111" y="1199615"/>
            <a:ext cx="1702070" cy="55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LOCK NUT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#96278A009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681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8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97CDF5-2DA0-4CFF-9FEB-E88465FB4BEA}"/>
              </a:ext>
            </a:extLst>
          </p:cNvPr>
          <p:cNvCxnSpPr>
            <a:cxnSpLocks/>
          </p:cNvCxnSpPr>
          <p:nvPr/>
        </p:nvCxnSpPr>
        <p:spPr>
          <a:xfrm flipV="1">
            <a:off x="1148508" y="958931"/>
            <a:ext cx="190952" cy="232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B13DC8-438C-4FE3-B5B4-683D2CA9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F305E-699C-4B4F-B116-F7575784A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917" y="2962855"/>
            <a:ext cx="3983126" cy="6779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61E4B8-7A6C-4EF7-8A5B-0FB2994004A1}"/>
              </a:ext>
            </a:extLst>
          </p:cNvPr>
          <p:cNvSpPr txBox="1"/>
          <p:nvPr/>
        </p:nvSpPr>
        <p:spPr>
          <a:xfrm>
            <a:off x="1400833" y="9022900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Place corresponding Serial Number Sticker on front ABS plate in top left corner as shown.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19E78-9F60-45CA-86E1-414A5501D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917" y="-1169423"/>
            <a:ext cx="3983126" cy="693174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CF2AE-95F0-48FF-BCE1-D95DE0C5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11</a:t>
            </a:fld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CCFF207-967F-4B66-81BA-78BB21D8A188}"/>
              </a:ext>
            </a:extLst>
          </p:cNvPr>
          <p:cNvSpPr/>
          <p:nvPr/>
        </p:nvSpPr>
        <p:spPr>
          <a:xfrm>
            <a:off x="1196975" y="7305675"/>
            <a:ext cx="231775" cy="390525"/>
          </a:xfrm>
          <a:prstGeom prst="parallelogram">
            <a:avLst>
              <a:gd name="adj" fmla="val 3595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A3D95-DFA3-42F4-98BB-14BFF6332FA7}"/>
              </a:ext>
            </a:extLst>
          </p:cNvPr>
          <p:cNvSpPr txBox="1"/>
          <p:nvPr/>
        </p:nvSpPr>
        <p:spPr>
          <a:xfrm rot="6050253">
            <a:off x="1085026" y="7427745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SERIAL #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2E7CAA6-29BF-49EC-A1E3-8BDD1E445C67}"/>
              </a:ext>
            </a:extLst>
          </p:cNvPr>
          <p:cNvSpPr/>
          <p:nvPr/>
        </p:nvSpPr>
        <p:spPr>
          <a:xfrm flipV="1">
            <a:off x="5974621" y="1440383"/>
            <a:ext cx="252706" cy="372234"/>
          </a:xfrm>
          <a:prstGeom prst="parallelogram">
            <a:avLst>
              <a:gd name="adj" fmla="val 49538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4630A-73E4-4678-B233-45980D7261B4}"/>
              </a:ext>
            </a:extLst>
          </p:cNvPr>
          <p:cNvSpPr txBox="1"/>
          <p:nvPr/>
        </p:nvSpPr>
        <p:spPr>
          <a:xfrm rot="4489417">
            <a:off x="5872385" y="1556373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i="1" dirty="0"/>
              <a:t>SERIAL #</a:t>
            </a:r>
          </a:p>
        </p:txBody>
      </p:sp>
    </p:spTree>
    <p:extLst>
      <p:ext uri="{BB962C8B-B14F-4D97-AF65-F5344CB8AC3E}">
        <p14:creationId xmlns:p14="http://schemas.microsoft.com/office/powerpoint/2010/main" val="4271879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19EB-6E6F-467E-A771-200E83DEC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r="42915" b="25815"/>
          <a:stretch/>
        </p:blipFill>
        <p:spPr>
          <a:xfrm>
            <a:off x="1064455" y="414821"/>
            <a:ext cx="5481711" cy="8082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A864C-53DF-4988-8EF9-78BC302C35AF}"/>
              </a:ext>
            </a:extLst>
          </p:cNvPr>
          <p:cNvSpPr txBox="1"/>
          <p:nvPr/>
        </p:nvSpPr>
        <p:spPr>
          <a:xfrm>
            <a:off x="1400833" y="8932795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Mounting Arm Adapter Plate to the sheet metal enclosure with the indicated hardware (x4).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1FA26B-56BD-40D9-ADBA-DD22F75E66E7}"/>
              </a:ext>
            </a:extLst>
          </p:cNvPr>
          <p:cNvSpPr/>
          <p:nvPr/>
        </p:nvSpPr>
        <p:spPr>
          <a:xfrm>
            <a:off x="3111683" y="629113"/>
            <a:ext cx="1643197" cy="411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¼-20 FLANGED LOCK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#93776A421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52DDAC-71CF-414A-BF1B-B0538C3596BC}"/>
              </a:ext>
            </a:extLst>
          </p:cNvPr>
          <p:cNvCxnSpPr>
            <a:cxnSpLocks/>
          </p:cNvCxnSpPr>
          <p:nvPr/>
        </p:nvCxnSpPr>
        <p:spPr>
          <a:xfrm>
            <a:off x="4089009" y="909711"/>
            <a:ext cx="1200443" cy="2157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78A4896-E1DD-44F0-8E0D-26C6D8F64C76}"/>
              </a:ext>
            </a:extLst>
          </p:cNvPr>
          <p:cNvSpPr/>
          <p:nvPr/>
        </p:nvSpPr>
        <p:spPr>
          <a:xfrm>
            <a:off x="1518586" y="2179722"/>
            <a:ext cx="1269389" cy="411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¼-20 BOLT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#92196A541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9C43BE-2EC5-4865-97AC-38C29967AFA5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3281" y="2590860"/>
            <a:ext cx="252294" cy="6071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E9B90-C5C8-4485-8CB4-FFE92853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25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19EB-6E6F-467E-A771-200E83DEC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5" r="14670" b="22566"/>
          <a:stretch/>
        </p:blipFill>
        <p:spPr>
          <a:xfrm>
            <a:off x="384951" y="1122872"/>
            <a:ext cx="6450578" cy="6936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A864C-53DF-4988-8EF9-78BC302C35AF}"/>
              </a:ext>
            </a:extLst>
          </p:cNvPr>
          <p:cNvSpPr txBox="1"/>
          <p:nvPr/>
        </p:nvSpPr>
        <p:spPr>
          <a:xfrm>
            <a:off x="1400833" y="8932795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light assembly “sandwich” to the sheet metal enclosure with the indicated 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E06F7-E1AA-41D2-8AAE-7B140270D4EA}"/>
              </a:ext>
            </a:extLst>
          </p:cNvPr>
          <p:cNvSpPr/>
          <p:nvPr/>
        </p:nvSpPr>
        <p:spPr>
          <a:xfrm>
            <a:off x="1484072" y="7308964"/>
            <a:ext cx="988238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WING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#90866A009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49E546-140E-4BC6-B4D0-93C41AAAC3F2}"/>
              </a:ext>
            </a:extLst>
          </p:cNvPr>
          <p:cNvCxnSpPr>
            <a:cxnSpLocks/>
          </p:cNvCxnSpPr>
          <p:nvPr/>
        </p:nvCxnSpPr>
        <p:spPr>
          <a:xfrm flipV="1">
            <a:off x="2366697" y="7257205"/>
            <a:ext cx="888282" cy="271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F69DB39-C412-4DB0-97E9-5B14E85A4FD0}"/>
              </a:ext>
            </a:extLst>
          </p:cNvPr>
          <p:cNvSpPr/>
          <p:nvPr/>
        </p:nvSpPr>
        <p:spPr>
          <a:xfrm>
            <a:off x="5261297" y="1359249"/>
            <a:ext cx="978808" cy="86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PHILLIPS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¾”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#95345A548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F31641-69C8-4BF3-B888-B19CC25B8F96}"/>
              </a:ext>
            </a:extLst>
          </p:cNvPr>
          <p:cNvCxnSpPr>
            <a:cxnSpLocks/>
          </p:cNvCxnSpPr>
          <p:nvPr/>
        </p:nvCxnSpPr>
        <p:spPr>
          <a:xfrm flipH="1">
            <a:off x="4537092" y="1681460"/>
            <a:ext cx="724205" cy="543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B788FB-7B5B-4191-B803-D6FB0D16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28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D39FF-1D80-4F58-9C93-39C62BD9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7587" y="-1235494"/>
            <a:ext cx="3917225" cy="7226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9297C-9594-47FD-BABC-DF45E9969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43701" y="2437700"/>
            <a:ext cx="4183927" cy="7226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D90F3-794C-49E2-B3CA-DFD6A03CB176}"/>
              </a:ext>
            </a:extLst>
          </p:cNvPr>
          <p:cNvSpPr txBox="1"/>
          <p:nvPr/>
        </p:nvSpPr>
        <p:spPr>
          <a:xfrm>
            <a:off x="1400831" y="8623213"/>
            <a:ext cx="4970734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Slip the top and bottom end-caps onto the assembly.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top end-cap to the Electrical Connector with the indicated hardware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fluidic connectors to the brass tubing, and fluidic valves to the pre-cut tubing, as shown.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599A1-50A3-4899-BBA8-B0D43FF1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C1287-D39F-4A60-8538-C9DA1B7A3FA5}"/>
              </a:ext>
            </a:extLst>
          </p:cNvPr>
          <p:cNvSpPr/>
          <p:nvPr/>
        </p:nvSpPr>
        <p:spPr>
          <a:xfrm rot="5400000">
            <a:off x="6608589" y="5620744"/>
            <a:ext cx="1269389" cy="47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6-32 Bolt and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Lock Nut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C267E3-52FE-4493-B4A9-AEB951DBCBD3}"/>
              </a:ext>
            </a:extLst>
          </p:cNvPr>
          <p:cNvCxnSpPr>
            <a:cxnSpLocks/>
          </p:cNvCxnSpPr>
          <p:nvPr/>
        </p:nvCxnSpPr>
        <p:spPr>
          <a:xfrm flipH="1">
            <a:off x="7106091" y="6010648"/>
            <a:ext cx="131957" cy="11953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2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383900" y="8559464"/>
            <a:ext cx="5287889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LEDs in place on the aluminum plate using the acrylic LED alignment fixture.  Ensure the LED orientation matches the instructions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wires to LEDs, tape them down to aluminum plate so that the wires come out the “WIRES OUT” end of the plate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42261-40AC-4C76-9CE5-47321AAA3891}"/>
              </a:ext>
            </a:extLst>
          </p:cNvPr>
          <p:cNvGrpSpPr/>
          <p:nvPr/>
        </p:nvGrpSpPr>
        <p:grpSpPr>
          <a:xfrm>
            <a:off x="1337692" y="377860"/>
            <a:ext cx="5334097" cy="8286902"/>
            <a:chOff x="1294431" y="649081"/>
            <a:chExt cx="5334097" cy="8286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22101-0D44-4115-B8FB-4FE78C8C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431" y="649081"/>
              <a:ext cx="5334097" cy="82869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CFAD3-CED7-4708-B594-30126C15290C}"/>
                </a:ext>
              </a:extLst>
            </p:cNvPr>
            <p:cNvGrpSpPr/>
            <p:nvPr/>
          </p:nvGrpSpPr>
          <p:grpSpPr>
            <a:xfrm>
              <a:off x="2383413" y="699088"/>
              <a:ext cx="3794999" cy="6943086"/>
              <a:chOff x="2383413" y="699088"/>
              <a:chExt cx="3794999" cy="69430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FCD-3CA4-4F2C-B7E3-9F1FD76EAB68}"/>
                  </a:ext>
                </a:extLst>
              </p:cNvPr>
              <p:cNvSpPr txBox="1"/>
              <p:nvPr/>
            </p:nvSpPr>
            <p:spPr>
              <a:xfrm>
                <a:off x="2383413" y="198427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2835C-7CC1-4E20-92EE-3091FF251C60}"/>
                  </a:ext>
                </a:extLst>
              </p:cNvPr>
              <p:cNvSpPr txBox="1"/>
              <p:nvPr/>
            </p:nvSpPr>
            <p:spPr>
              <a:xfrm>
                <a:off x="2411657" y="4599982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1B5D2-6E8A-4927-97CD-794FEEE09C41}"/>
                  </a:ext>
                </a:extLst>
              </p:cNvPr>
              <p:cNvSpPr txBox="1"/>
              <p:nvPr/>
            </p:nvSpPr>
            <p:spPr>
              <a:xfrm>
                <a:off x="4727453" y="7188885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2D43FE-2BC8-433B-8B92-DE135FE223BF}"/>
                  </a:ext>
                </a:extLst>
              </p:cNvPr>
              <p:cNvSpPr txBox="1"/>
              <p:nvPr/>
            </p:nvSpPr>
            <p:spPr>
              <a:xfrm>
                <a:off x="4308700" y="3979395"/>
                <a:ext cx="1869712" cy="1616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 FOR 40 UNITS</a:t>
                </a:r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r>
                  <a:rPr lang="en-US" sz="1238" b="1" dirty="0"/>
                  <a:t>RED FOR 10 UNITS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E0660C-6CE6-4F20-9C6F-3752E3671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2436045" y="7011368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69AFD6-F958-4FAC-A6E7-7C33FBF3BC70}"/>
                  </a:ext>
                </a:extLst>
              </p:cNvPr>
              <p:cNvSpPr txBox="1"/>
              <p:nvPr/>
            </p:nvSpPr>
            <p:spPr>
              <a:xfrm>
                <a:off x="3435458" y="69908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WIRES OUT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F0347-4D95-43AC-BF27-D9969593E503}"/>
                  </a:ext>
                </a:extLst>
              </p:cNvPr>
              <p:cNvSpPr txBox="1"/>
              <p:nvPr/>
            </p:nvSpPr>
            <p:spPr>
              <a:xfrm>
                <a:off x="2383413" y="7215687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DE4CE6-AFB7-430B-95EF-4D9269A5F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4751566" y="1851917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967AE-EAA4-45A9-A8AC-FDE9E62A4585}"/>
                  </a:ext>
                </a:extLst>
              </p:cNvPr>
              <p:cNvSpPr txBox="1"/>
              <p:nvPr/>
            </p:nvSpPr>
            <p:spPr>
              <a:xfrm>
                <a:off x="4678788" y="2029434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61148F-BDE3-44B2-9FCC-E323F8BA30F4}"/>
                  </a:ext>
                </a:extLst>
              </p:cNvPr>
              <p:cNvSpPr/>
              <p:nvPr/>
            </p:nvSpPr>
            <p:spPr>
              <a:xfrm>
                <a:off x="4837637" y="4522570"/>
                <a:ext cx="472237" cy="44484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539FFB1-88F5-43B4-BC28-CA2B2D19E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8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434700" y="8434245"/>
            <a:ext cx="5287889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Wire the Electrical Connectors as shown, with 18 AWG wires soldered directly into the connector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2"/>
                </a:solidFill>
              </a:rPr>
              <a:t>4/5</a:t>
            </a:r>
            <a:r>
              <a:rPr lang="en-US" sz="1485" dirty="0"/>
              <a:t>  go to light </a:t>
            </a:r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WARM/ORANGE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4"/>
                </a:solidFill>
              </a:rPr>
              <a:t>1/2</a:t>
            </a:r>
            <a:r>
              <a:rPr lang="en-US" sz="1485" dirty="0"/>
              <a:t> go to </a:t>
            </a:r>
            <a:r>
              <a:rPr lang="en-US" sz="1485" b="1" dirty="0">
                <a:solidFill>
                  <a:schemeClr val="accent4"/>
                </a:solidFill>
              </a:rPr>
              <a:t>COOL/YELLOW </a:t>
            </a:r>
            <a:r>
              <a:rPr lang="en-US" sz="1485" dirty="0"/>
              <a:t>light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AC1837-FA25-4D31-8E03-2BFFCF133A1B}"/>
              </a:ext>
            </a:extLst>
          </p:cNvPr>
          <p:cNvGrpSpPr>
            <a:grpSpLocks noChangeAspect="1"/>
          </p:cNvGrpSpPr>
          <p:nvPr/>
        </p:nvGrpSpPr>
        <p:grpSpPr>
          <a:xfrm>
            <a:off x="1001920" y="1315984"/>
            <a:ext cx="6397947" cy="6565422"/>
            <a:chOff x="146785" y="1256715"/>
            <a:chExt cx="5885664" cy="60397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BA3B9D-3682-4884-A273-EC536EFC0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0580" t="3220" r="6086" b="2523"/>
            <a:stretch/>
          </p:blipFill>
          <p:spPr>
            <a:xfrm>
              <a:off x="436097" y="1256715"/>
              <a:ext cx="4590757" cy="603972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47FE1F-FAA2-4071-BBEB-EEDD494599E0}"/>
                </a:ext>
              </a:extLst>
            </p:cNvPr>
            <p:cNvSpPr/>
            <p:nvPr/>
          </p:nvSpPr>
          <p:spPr>
            <a:xfrm>
              <a:off x="1846600" y="4872335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1FB13E-E3C0-451B-8169-E0498117814F}"/>
                </a:ext>
              </a:extLst>
            </p:cNvPr>
            <p:cNvSpPr/>
            <p:nvPr/>
          </p:nvSpPr>
          <p:spPr>
            <a:xfrm>
              <a:off x="2894643" y="4872335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BE5376-D177-4454-8B04-662622A9EDF7}"/>
                </a:ext>
              </a:extLst>
            </p:cNvPr>
            <p:cNvSpPr/>
            <p:nvPr/>
          </p:nvSpPr>
          <p:spPr>
            <a:xfrm>
              <a:off x="3585979" y="3727732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34D220-609C-4DD1-A85F-E4DEBBCC6118}"/>
                </a:ext>
              </a:extLst>
            </p:cNvPr>
            <p:cNvSpPr/>
            <p:nvPr/>
          </p:nvSpPr>
          <p:spPr>
            <a:xfrm>
              <a:off x="3241212" y="3317855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5A9A559-3F24-472E-969F-03C37CA282CD}"/>
                </a:ext>
              </a:extLst>
            </p:cNvPr>
            <p:cNvSpPr/>
            <p:nvPr/>
          </p:nvSpPr>
          <p:spPr>
            <a:xfrm>
              <a:off x="2458172" y="3158326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F66D0B-B467-4A8D-8134-AA3828F1C8F2}"/>
                </a:ext>
              </a:extLst>
            </p:cNvPr>
            <p:cNvSpPr/>
            <p:nvPr/>
          </p:nvSpPr>
          <p:spPr>
            <a:xfrm>
              <a:off x="1488727" y="4105350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354B98-98CC-4263-87F2-4C449AE90EBF}"/>
                </a:ext>
              </a:extLst>
            </p:cNvPr>
            <p:cNvSpPr/>
            <p:nvPr/>
          </p:nvSpPr>
          <p:spPr>
            <a:xfrm>
              <a:off x="2238756" y="3473919"/>
              <a:ext cx="294593" cy="2935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F0949D4-5E81-4C73-9274-E49C25AB4B7D}"/>
                </a:ext>
              </a:extLst>
            </p:cNvPr>
            <p:cNvSpPr/>
            <p:nvPr/>
          </p:nvSpPr>
          <p:spPr>
            <a:xfrm>
              <a:off x="3329341" y="4042613"/>
              <a:ext cx="294593" cy="2935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18D64B-50DB-425F-8B3B-320DDCA8C395}"/>
                </a:ext>
              </a:extLst>
            </p:cNvPr>
            <p:cNvSpPr/>
            <p:nvPr/>
          </p:nvSpPr>
          <p:spPr>
            <a:xfrm>
              <a:off x="1835296" y="4042612"/>
              <a:ext cx="294593" cy="2935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7B215D0-1FFA-4067-80B4-C60449F8F250}"/>
                </a:ext>
              </a:extLst>
            </p:cNvPr>
            <p:cNvSpPr/>
            <p:nvPr/>
          </p:nvSpPr>
          <p:spPr>
            <a:xfrm>
              <a:off x="3089103" y="4686702"/>
              <a:ext cx="294593" cy="2935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8AF814-9B3E-4D7F-A2A5-4C26197836FF}"/>
                </a:ext>
              </a:extLst>
            </p:cNvPr>
            <p:cNvCxnSpPr>
              <a:cxnSpLocks/>
            </p:cNvCxnSpPr>
            <p:nvPr/>
          </p:nvCxnSpPr>
          <p:spPr>
            <a:xfrm>
              <a:off x="146785" y="2163278"/>
              <a:ext cx="1711661" cy="1879334"/>
            </a:xfrm>
            <a:prstGeom prst="line">
              <a:avLst/>
            </a:prstGeom>
            <a:ln w="273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A87D99-9210-44A5-9D7A-1E8C5ABE68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385" y="1932272"/>
              <a:ext cx="1881739" cy="1537769"/>
            </a:xfrm>
            <a:prstGeom prst="line">
              <a:avLst/>
            </a:prstGeom>
            <a:ln w="273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517F008-25B4-4ACE-B47F-AB38EA2A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430086" y="4872335"/>
              <a:ext cx="2492703" cy="618898"/>
            </a:xfrm>
            <a:prstGeom prst="line">
              <a:avLst/>
            </a:prstGeom>
            <a:ln w="273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C16A9-3E5F-4C4E-84C0-44AE25C9F048}"/>
                </a:ext>
              </a:extLst>
            </p:cNvPr>
            <p:cNvCxnSpPr>
              <a:cxnSpLocks/>
            </p:cNvCxnSpPr>
            <p:nvPr/>
          </p:nvCxnSpPr>
          <p:spPr>
            <a:xfrm>
              <a:off x="3659900" y="4280292"/>
              <a:ext cx="2372549" cy="890509"/>
            </a:xfrm>
            <a:prstGeom prst="line">
              <a:avLst/>
            </a:prstGeom>
            <a:ln w="273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498E-E905-4E65-9EC9-CC86A053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4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383900" y="8581915"/>
            <a:ext cx="5287889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For the 40 Yellow/Orange Light Units, use the indicated wiring diagram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2"/>
                </a:solidFill>
              </a:rPr>
              <a:t>4/5</a:t>
            </a:r>
            <a:r>
              <a:rPr lang="en-US" sz="1485" dirty="0"/>
              <a:t>  go to light </a:t>
            </a:r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WARM/ORANGE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4"/>
                </a:solidFill>
              </a:rPr>
              <a:t>1/2</a:t>
            </a:r>
            <a:r>
              <a:rPr lang="en-US" sz="1485" dirty="0"/>
              <a:t> go to </a:t>
            </a:r>
            <a:r>
              <a:rPr lang="en-US" sz="1485" b="1" dirty="0">
                <a:solidFill>
                  <a:schemeClr val="accent4"/>
                </a:solidFill>
              </a:rPr>
              <a:t>COOL/YELLOW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endParaRPr lang="en-US" sz="1485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42261-40AC-4C76-9CE5-47321AAA3891}"/>
              </a:ext>
            </a:extLst>
          </p:cNvPr>
          <p:cNvGrpSpPr/>
          <p:nvPr/>
        </p:nvGrpSpPr>
        <p:grpSpPr>
          <a:xfrm>
            <a:off x="1337692" y="377860"/>
            <a:ext cx="5334097" cy="8286902"/>
            <a:chOff x="1294431" y="649081"/>
            <a:chExt cx="5334097" cy="8286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22101-0D44-4115-B8FB-4FE78C8C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431" y="649081"/>
              <a:ext cx="5334097" cy="82869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CFAD3-CED7-4708-B594-30126C15290C}"/>
                </a:ext>
              </a:extLst>
            </p:cNvPr>
            <p:cNvGrpSpPr/>
            <p:nvPr/>
          </p:nvGrpSpPr>
          <p:grpSpPr>
            <a:xfrm>
              <a:off x="2383413" y="699088"/>
              <a:ext cx="3396085" cy="6943086"/>
              <a:chOff x="2383413" y="699088"/>
              <a:chExt cx="3396085" cy="69430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FCD-3CA4-4F2C-B7E3-9F1FD76EAB68}"/>
                  </a:ext>
                </a:extLst>
              </p:cNvPr>
              <p:cNvSpPr txBox="1"/>
              <p:nvPr/>
            </p:nvSpPr>
            <p:spPr>
              <a:xfrm>
                <a:off x="2383413" y="198427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2835C-7CC1-4E20-92EE-3091FF251C60}"/>
                  </a:ext>
                </a:extLst>
              </p:cNvPr>
              <p:cNvSpPr txBox="1"/>
              <p:nvPr/>
            </p:nvSpPr>
            <p:spPr>
              <a:xfrm>
                <a:off x="2411657" y="4599982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1B5D2-6E8A-4927-97CD-794FEEE09C41}"/>
                  </a:ext>
                </a:extLst>
              </p:cNvPr>
              <p:cNvSpPr txBox="1"/>
              <p:nvPr/>
            </p:nvSpPr>
            <p:spPr>
              <a:xfrm>
                <a:off x="4727453" y="7188885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E0660C-6CE6-4F20-9C6F-3752E3671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2436045" y="7011368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69AFD6-F958-4FAC-A6E7-7C33FBF3BC70}"/>
                  </a:ext>
                </a:extLst>
              </p:cNvPr>
              <p:cNvSpPr txBox="1"/>
              <p:nvPr/>
            </p:nvSpPr>
            <p:spPr>
              <a:xfrm>
                <a:off x="3435458" y="69908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WIRES OUT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F0347-4D95-43AC-BF27-D9969593E503}"/>
                  </a:ext>
                </a:extLst>
              </p:cNvPr>
              <p:cNvSpPr txBox="1"/>
              <p:nvPr/>
            </p:nvSpPr>
            <p:spPr>
              <a:xfrm>
                <a:off x="2383413" y="7215687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DE4CE6-AFB7-430B-95EF-4D9269A5F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4751566" y="1851917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967AE-EAA4-45A9-A8AC-FDE9E62A4585}"/>
                  </a:ext>
                </a:extLst>
              </p:cNvPr>
              <p:cNvSpPr txBox="1"/>
              <p:nvPr/>
            </p:nvSpPr>
            <p:spPr>
              <a:xfrm>
                <a:off x="4678788" y="2029434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61148F-BDE3-44B2-9FCC-E323F8BA30F4}"/>
                  </a:ext>
                </a:extLst>
              </p:cNvPr>
              <p:cNvSpPr/>
              <p:nvPr/>
            </p:nvSpPr>
            <p:spPr>
              <a:xfrm>
                <a:off x="4837637" y="4522570"/>
                <a:ext cx="472237" cy="44484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CAFF366-D3AB-412F-9F6A-BC6DA0496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1" t="73081" r="-1" b="12985"/>
          <a:stretch/>
        </p:blipFill>
        <p:spPr>
          <a:xfrm>
            <a:off x="4508297" y="3891350"/>
            <a:ext cx="2163492" cy="11546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0434BC-EF13-47FE-80AA-609B955E4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31" t="45585" r="66457" b="46802"/>
          <a:stretch/>
        </p:blipFill>
        <p:spPr>
          <a:xfrm>
            <a:off x="4794827" y="4200149"/>
            <a:ext cx="646082" cy="63080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22C0E4-14C8-4C6F-9E94-230463417EA2}"/>
              </a:ext>
            </a:extLst>
          </p:cNvPr>
          <p:cNvSpPr txBox="1"/>
          <p:nvPr/>
        </p:nvSpPr>
        <p:spPr>
          <a:xfrm>
            <a:off x="4722049" y="4379453"/>
            <a:ext cx="1052045" cy="28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38" b="1" dirty="0"/>
              <a:t>ORANGE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FC3E9B-B2BB-4A00-B7FA-5EAD0179FB7A}"/>
              </a:ext>
            </a:extLst>
          </p:cNvPr>
          <p:cNvCxnSpPr>
            <a:cxnSpLocks/>
          </p:cNvCxnSpPr>
          <p:nvPr/>
        </p:nvCxnSpPr>
        <p:spPr>
          <a:xfrm flipH="1">
            <a:off x="1383900" y="1995891"/>
            <a:ext cx="1822553" cy="3533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0DF206-15AB-45B1-A1E6-868DE49ADB20}"/>
              </a:ext>
            </a:extLst>
          </p:cNvPr>
          <p:cNvCxnSpPr>
            <a:cxnSpLocks/>
          </p:cNvCxnSpPr>
          <p:nvPr/>
        </p:nvCxnSpPr>
        <p:spPr>
          <a:xfrm flipH="1">
            <a:off x="1383900" y="1905000"/>
            <a:ext cx="961368" cy="3556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1DA0F6-FBDC-4E91-BB28-90A819B82D0F}"/>
              </a:ext>
            </a:extLst>
          </p:cNvPr>
          <p:cNvCxnSpPr>
            <a:cxnSpLocks/>
          </p:cNvCxnSpPr>
          <p:nvPr/>
        </p:nvCxnSpPr>
        <p:spPr>
          <a:xfrm flipH="1">
            <a:off x="1425340" y="4540366"/>
            <a:ext cx="1838764" cy="9206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950C3F-C5ED-40FD-91B2-D910D0CBCD35}"/>
              </a:ext>
            </a:extLst>
          </p:cNvPr>
          <p:cNvCxnSpPr>
            <a:cxnSpLocks/>
          </p:cNvCxnSpPr>
          <p:nvPr/>
        </p:nvCxnSpPr>
        <p:spPr>
          <a:xfrm flipH="1">
            <a:off x="1408522" y="4506498"/>
            <a:ext cx="961368" cy="954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EC1E45-2ABF-4825-B509-A65EEA73FB56}"/>
              </a:ext>
            </a:extLst>
          </p:cNvPr>
          <p:cNvCxnSpPr>
            <a:cxnSpLocks/>
          </p:cNvCxnSpPr>
          <p:nvPr/>
        </p:nvCxnSpPr>
        <p:spPr>
          <a:xfrm flipH="1" flipV="1">
            <a:off x="1425340" y="5461011"/>
            <a:ext cx="4089684" cy="1648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D9E9E6-93C8-440B-B1F3-F9C03627EC44}"/>
              </a:ext>
            </a:extLst>
          </p:cNvPr>
          <p:cNvCxnSpPr>
            <a:cxnSpLocks/>
          </p:cNvCxnSpPr>
          <p:nvPr/>
        </p:nvCxnSpPr>
        <p:spPr>
          <a:xfrm flipH="1" flipV="1">
            <a:off x="1425340" y="5461011"/>
            <a:ext cx="3263356" cy="164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F22BA9-2826-460F-9FB5-FCD319C1B362}"/>
              </a:ext>
            </a:extLst>
          </p:cNvPr>
          <p:cNvCxnSpPr>
            <a:cxnSpLocks/>
          </p:cNvCxnSpPr>
          <p:nvPr/>
        </p:nvCxnSpPr>
        <p:spPr>
          <a:xfrm flipV="1">
            <a:off x="571959" y="5462476"/>
            <a:ext cx="808360" cy="4133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B7DAF5-0D0B-400D-82DB-3971E997ADF5}"/>
              </a:ext>
            </a:extLst>
          </p:cNvPr>
          <p:cNvCxnSpPr>
            <a:cxnSpLocks/>
          </p:cNvCxnSpPr>
          <p:nvPr/>
        </p:nvCxnSpPr>
        <p:spPr>
          <a:xfrm flipV="1">
            <a:off x="571959" y="5514415"/>
            <a:ext cx="853381" cy="4298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6F67AC-6778-47E3-A4B1-3BBD03FE309E}"/>
              </a:ext>
            </a:extLst>
          </p:cNvPr>
          <p:cNvCxnSpPr>
            <a:cxnSpLocks/>
          </p:cNvCxnSpPr>
          <p:nvPr/>
        </p:nvCxnSpPr>
        <p:spPr>
          <a:xfrm flipH="1" flipV="1">
            <a:off x="6455968" y="5885100"/>
            <a:ext cx="745311" cy="8994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52F541-53BD-4D2A-A53F-D63EC6BEC4B1}"/>
              </a:ext>
            </a:extLst>
          </p:cNvPr>
          <p:cNvCxnSpPr>
            <a:cxnSpLocks/>
          </p:cNvCxnSpPr>
          <p:nvPr/>
        </p:nvCxnSpPr>
        <p:spPr>
          <a:xfrm flipH="1" flipV="1">
            <a:off x="6500988" y="5838307"/>
            <a:ext cx="727510" cy="837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54D4E4C-3254-41AB-BA9C-A1F702DABCA3}"/>
              </a:ext>
            </a:extLst>
          </p:cNvPr>
          <p:cNvCxnSpPr>
            <a:cxnSpLocks/>
          </p:cNvCxnSpPr>
          <p:nvPr/>
        </p:nvCxnSpPr>
        <p:spPr>
          <a:xfrm flipV="1">
            <a:off x="3225783" y="5875867"/>
            <a:ext cx="3263356" cy="11996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437524-5FBA-4686-889C-40E6238FC4CD}"/>
              </a:ext>
            </a:extLst>
          </p:cNvPr>
          <p:cNvCxnSpPr>
            <a:cxnSpLocks/>
          </p:cNvCxnSpPr>
          <p:nvPr/>
        </p:nvCxnSpPr>
        <p:spPr>
          <a:xfrm flipV="1">
            <a:off x="2399455" y="5875867"/>
            <a:ext cx="4101533" cy="1199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4E43178-9FB2-418A-9192-516662AAA234}"/>
              </a:ext>
            </a:extLst>
          </p:cNvPr>
          <p:cNvCxnSpPr>
            <a:cxnSpLocks/>
          </p:cNvCxnSpPr>
          <p:nvPr/>
        </p:nvCxnSpPr>
        <p:spPr>
          <a:xfrm>
            <a:off x="5561019" y="4605442"/>
            <a:ext cx="949186" cy="1267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200773-0BF6-4313-8236-37296F6D66D6}"/>
              </a:ext>
            </a:extLst>
          </p:cNvPr>
          <p:cNvCxnSpPr>
            <a:cxnSpLocks/>
          </p:cNvCxnSpPr>
          <p:nvPr/>
        </p:nvCxnSpPr>
        <p:spPr>
          <a:xfrm>
            <a:off x="4666805" y="4571574"/>
            <a:ext cx="1873022" cy="13042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E4664E-23AA-4AB3-AC99-BB24E8D30C3B}"/>
              </a:ext>
            </a:extLst>
          </p:cNvPr>
          <p:cNvCxnSpPr>
            <a:cxnSpLocks/>
          </p:cNvCxnSpPr>
          <p:nvPr/>
        </p:nvCxnSpPr>
        <p:spPr>
          <a:xfrm>
            <a:off x="5546399" y="1976179"/>
            <a:ext cx="909569" cy="3824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70C0C08-F5E3-41E5-BB8D-5C7C7D9D3776}"/>
              </a:ext>
            </a:extLst>
          </p:cNvPr>
          <p:cNvCxnSpPr>
            <a:cxnSpLocks/>
          </p:cNvCxnSpPr>
          <p:nvPr/>
        </p:nvCxnSpPr>
        <p:spPr>
          <a:xfrm>
            <a:off x="4652185" y="1942311"/>
            <a:ext cx="1858020" cy="3895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8B0A507-517B-4AC5-BBB5-D99F5E8ED264}"/>
              </a:ext>
            </a:extLst>
          </p:cNvPr>
          <p:cNvSpPr/>
          <p:nvPr/>
        </p:nvSpPr>
        <p:spPr>
          <a:xfrm>
            <a:off x="199342" y="5944222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1/2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474C0A-28A1-4D52-AB58-6A8C91976F88}"/>
              </a:ext>
            </a:extLst>
          </p:cNvPr>
          <p:cNvSpPr/>
          <p:nvPr/>
        </p:nvSpPr>
        <p:spPr>
          <a:xfrm>
            <a:off x="6177231" y="6741534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4/5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A049EC-B7CB-4396-BF10-394C434E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5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383900" y="8594390"/>
            <a:ext cx="5287889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For the 40 Yellow/Orange/RED Light Units, use the indicated wiring diagram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42261-40AC-4C76-9CE5-47321AAA3891}"/>
              </a:ext>
            </a:extLst>
          </p:cNvPr>
          <p:cNvGrpSpPr/>
          <p:nvPr/>
        </p:nvGrpSpPr>
        <p:grpSpPr>
          <a:xfrm>
            <a:off x="1337692" y="377860"/>
            <a:ext cx="5334097" cy="8286902"/>
            <a:chOff x="1294431" y="649081"/>
            <a:chExt cx="5334097" cy="8286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22101-0D44-4115-B8FB-4FE78C8C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431" y="649081"/>
              <a:ext cx="5334097" cy="82869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CFAD3-CED7-4708-B594-30126C15290C}"/>
                </a:ext>
              </a:extLst>
            </p:cNvPr>
            <p:cNvGrpSpPr/>
            <p:nvPr/>
          </p:nvGrpSpPr>
          <p:grpSpPr>
            <a:xfrm>
              <a:off x="2383413" y="699088"/>
              <a:ext cx="3396085" cy="6943086"/>
              <a:chOff x="2383413" y="699088"/>
              <a:chExt cx="3396085" cy="69430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FCD-3CA4-4F2C-B7E3-9F1FD76EAB68}"/>
                  </a:ext>
                </a:extLst>
              </p:cNvPr>
              <p:cNvSpPr txBox="1"/>
              <p:nvPr/>
            </p:nvSpPr>
            <p:spPr>
              <a:xfrm>
                <a:off x="2383413" y="198427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2835C-7CC1-4E20-92EE-3091FF251C60}"/>
                  </a:ext>
                </a:extLst>
              </p:cNvPr>
              <p:cNvSpPr txBox="1"/>
              <p:nvPr/>
            </p:nvSpPr>
            <p:spPr>
              <a:xfrm>
                <a:off x="2411657" y="4599982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1B5D2-6E8A-4927-97CD-794FEEE09C41}"/>
                  </a:ext>
                </a:extLst>
              </p:cNvPr>
              <p:cNvSpPr txBox="1"/>
              <p:nvPr/>
            </p:nvSpPr>
            <p:spPr>
              <a:xfrm>
                <a:off x="4727453" y="7188885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E0660C-6CE6-4F20-9C6F-3752E3671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2436045" y="7011368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69AFD6-F958-4FAC-A6E7-7C33FBF3BC70}"/>
                  </a:ext>
                </a:extLst>
              </p:cNvPr>
              <p:cNvSpPr txBox="1"/>
              <p:nvPr/>
            </p:nvSpPr>
            <p:spPr>
              <a:xfrm>
                <a:off x="3435458" y="69908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WIRES OUT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F0347-4D95-43AC-BF27-D9969593E503}"/>
                  </a:ext>
                </a:extLst>
              </p:cNvPr>
              <p:cNvSpPr txBox="1"/>
              <p:nvPr/>
            </p:nvSpPr>
            <p:spPr>
              <a:xfrm>
                <a:off x="2383413" y="7215687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DE4CE6-AFB7-430B-95EF-4D9269A5F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4751566" y="1851917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967AE-EAA4-45A9-A8AC-FDE9E62A4585}"/>
                  </a:ext>
                </a:extLst>
              </p:cNvPr>
              <p:cNvSpPr txBox="1"/>
              <p:nvPr/>
            </p:nvSpPr>
            <p:spPr>
              <a:xfrm>
                <a:off x="4678788" y="2029434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61148F-BDE3-44B2-9FCC-E323F8BA30F4}"/>
                  </a:ext>
                </a:extLst>
              </p:cNvPr>
              <p:cNvSpPr/>
              <p:nvPr/>
            </p:nvSpPr>
            <p:spPr>
              <a:xfrm>
                <a:off x="4837637" y="4522570"/>
                <a:ext cx="472237" cy="44484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2D43FE-2BC8-433B-8B92-DE135FE223BF}"/>
                  </a:ext>
                </a:extLst>
              </p:cNvPr>
              <p:cNvSpPr txBox="1"/>
              <p:nvPr/>
            </p:nvSpPr>
            <p:spPr>
              <a:xfrm>
                <a:off x="4837637" y="4623470"/>
                <a:ext cx="599867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RED</a:t>
                </a:r>
              </a:p>
            </p:txBody>
          </p:sp>
        </p:grp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5FDB0C1-DD69-435E-9468-833E4C0D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3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AA229-1210-4D16-BE0C-46E10FDB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7942A-ED62-42D7-AE8B-C3DB6716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58" y="594667"/>
            <a:ext cx="5043908" cy="7910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4FC66-6B9E-4F93-8539-CE575626C424}"/>
              </a:ext>
            </a:extLst>
          </p:cNvPr>
          <p:cNvSpPr txBox="1"/>
          <p:nvPr/>
        </p:nvSpPr>
        <p:spPr>
          <a:xfrm>
            <a:off x="874542" y="8594390"/>
            <a:ext cx="6023315" cy="113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Flip the aluminum plate over and place a serial number sticker on the bottom right of the plate, for reference.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STOP ASSEMBLY HERE: </a:t>
            </a:r>
            <a:r>
              <a:rPr lang="en-US" dirty="0"/>
              <a:t>TEST THE LIGHT PANEL BY GIVING IT POWER TO ENSURE THE LEDS ARE WIRED CORRECTLY</a:t>
            </a:r>
            <a:endParaRPr lang="en-US" sz="1485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7319D0-FDA1-452C-9779-097655FC5E32}"/>
              </a:ext>
            </a:extLst>
          </p:cNvPr>
          <p:cNvSpPr/>
          <p:nvPr/>
        </p:nvSpPr>
        <p:spPr>
          <a:xfrm>
            <a:off x="5322926" y="7955874"/>
            <a:ext cx="835324" cy="293299"/>
          </a:xfrm>
          <a:prstGeom prst="roundRect">
            <a:avLst>
              <a:gd name="adj" fmla="val 8694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SERIAL #</a:t>
            </a:r>
          </a:p>
        </p:txBody>
      </p:sp>
    </p:spTree>
    <p:extLst>
      <p:ext uri="{BB962C8B-B14F-4D97-AF65-F5344CB8AC3E}">
        <p14:creationId xmlns:p14="http://schemas.microsoft.com/office/powerpoint/2010/main" val="254365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8D5AB1-495E-47C3-AE8A-B454003F2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709108"/>
            <a:ext cx="6157626" cy="80690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BA30FE-A323-4469-B6FA-095D16D43D03}"/>
              </a:ext>
            </a:extLst>
          </p:cNvPr>
          <p:cNvCxnSpPr>
            <a:cxnSpLocks/>
          </p:cNvCxnSpPr>
          <p:nvPr/>
        </p:nvCxnSpPr>
        <p:spPr>
          <a:xfrm flipH="1">
            <a:off x="6091976" y="5120354"/>
            <a:ext cx="440212" cy="257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C77A6315-0E60-4AC9-9984-769804245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07" y="4612074"/>
            <a:ext cx="1220760" cy="766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HEAD PHILLIPS 1” LONG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#95345A554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BC6D8-C1A7-48EC-AB2B-F73A7B0A7B0A}"/>
              </a:ext>
            </a:extLst>
          </p:cNvPr>
          <p:cNvCxnSpPr>
            <a:cxnSpLocks/>
          </p:cNvCxnSpPr>
          <p:nvPr/>
        </p:nvCxnSpPr>
        <p:spPr>
          <a:xfrm flipH="1">
            <a:off x="6091975" y="1307238"/>
            <a:ext cx="310082" cy="3025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Box 2">
            <a:extLst>
              <a:ext uri="{FF2B5EF4-FFF2-40B4-BE49-F238E27FC236}">
                <a16:creationId xmlns:a16="http://schemas.microsoft.com/office/drawing/2014/main" id="{571FDA1B-4668-45AF-8B00-0F8673F1E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7081" y="799326"/>
            <a:ext cx="1112985" cy="717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LOW PROF. HEAD 1” LONG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#90665A115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681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8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CA5DF4F3-4FCD-40FD-956D-0B94F2C3F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329" y="4744439"/>
            <a:ext cx="941089" cy="37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WING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#90866A009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A96686-B864-4EAF-BA25-82315BCF15D1}"/>
              </a:ext>
            </a:extLst>
          </p:cNvPr>
          <p:cNvCxnSpPr>
            <a:cxnSpLocks/>
          </p:cNvCxnSpPr>
          <p:nvPr/>
        </p:nvCxnSpPr>
        <p:spPr>
          <a:xfrm flipH="1">
            <a:off x="1330738" y="5120354"/>
            <a:ext cx="224428" cy="257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Box 2">
            <a:extLst>
              <a:ext uri="{FF2B5EF4-FFF2-40B4-BE49-F238E27FC236}">
                <a16:creationId xmlns:a16="http://schemas.microsoft.com/office/drawing/2014/main" id="{AC3EB96A-6433-4919-856C-7941A8207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952" y="962349"/>
            <a:ext cx="1702070" cy="55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LOCK NUT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#96278A009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681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8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A9CD4F-CB9B-48C0-85CD-EBD63C31E9C2}"/>
              </a:ext>
            </a:extLst>
          </p:cNvPr>
          <p:cNvCxnSpPr>
            <a:cxnSpLocks/>
          </p:cNvCxnSpPr>
          <p:nvPr/>
        </p:nvCxnSpPr>
        <p:spPr>
          <a:xfrm flipH="1">
            <a:off x="1442952" y="1307238"/>
            <a:ext cx="210283" cy="3374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025DB6-2843-4E26-84BA-39755FB06538}"/>
              </a:ext>
            </a:extLst>
          </p:cNvPr>
          <p:cNvSpPr txBox="1"/>
          <p:nvPr/>
        </p:nvSpPr>
        <p:spPr>
          <a:xfrm>
            <a:off x="1400833" y="8853165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Apply thermal grease to mating surface of heat sink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heat sink to aluminum plate with indicated hardware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154573-BBAE-488B-B69E-3C09626752E1}"/>
              </a:ext>
            </a:extLst>
          </p:cNvPr>
          <p:cNvCxnSpPr>
            <a:cxnSpLocks/>
          </p:cNvCxnSpPr>
          <p:nvPr/>
        </p:nvCxnSpPr>
        <p:spPr>
          <a:xfrm flipV="1">
            <a:off x="2224159" y="6133146"/>
            <a:ext cx="1317551" cy="1508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876ABA-D18A-477E-9AD2-4557E2C93CFF}"/>
              </a:ext>
            </a:extLst>
          </p:cNvPr>
          <p:cNvSpPr txBox="1"/>
          <p:nvPr/>
        </p:nvSpPr>
        <p:spPr>
          <a:xfrm>
            <a:off x="582028" y="7580039"/>
            <a:ext cx="236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Thin, even layer of thermal grease </a:t>
            </a:r>
          </a:p>
          <a:p>
            <a:r>
              <a:rPr lang="en-US" sz="1200" b="1" dirty="0"/>
              <a:t>over entire indicated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D422-3E7D-4052-9B6C-0EB3AEEA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BBBEA-4307-4254-8B1B-E2D7AACAC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2" y="237630"/>
            <a:ext cx="6178567" cy="9079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68D22-E0E9-45B5-B7BE-EAC5F7070D2F}"/>
              </a:ext>
            </a:extLst>
          </p:cNvPr>
          <p:cNvSpPr txBox="1"/>
          <p:nvPr/>
        </p:nvSpPr>
        <p:spPr>
          <a:xfrm>
            <a:off x="1400833" y="9198294"/>
            <a:ext cx="4970734" cy="77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Position clear optics over each LED and position foam gasket over the optics, using the notched indicators for alignment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7C361-E95C-46E3-8C6A-DAB51CE0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8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B469B-EBFA-4DD5-AB22-256A418BD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97" y="249458"/>
            <a:ext cx="5210880" cy="8703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61649-53A7-4C61-AC17-30481846F175}"/>
              </a:ext>
            </a:extLst>
          </p:cNvPr>
          <p:cNvSpPr txBox="1"/>
          <p:nvPr/>
        </p:nvSpPr>
        <p:spPr>
          <a:xfrm>
            <a:off x="1400833" y="9022900"/>
            <a:ext cx="4970734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This is what the assembly should look like at this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3A757-4EE7-4795-8F9A-95B4A888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0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</TotalTime>
  <Words>495</Words>
  <Application>Microsoft Office PowerPoint</Application>
  <PresentationFormat>Custom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Open AG</dc:creator>
  <cp:lastModifiedBy>Open AG</cp:lastModifiedBy>
  <cp:revision>17</cp:revision>
  <cp:lastPrinted>2019-05-20T20:14:53Z</cp:lastPrinted>
  <dcterms:created xsi:type="dcterms:W3CDTF">2019-05-06T17:11:25Z</dcterms:created>
  <dcterms:modified xsi:type="dcterms:W3CDTF">2019-06-19T21:19:19Z</dcterms:modified>
</cp:coreProperties>
</file>